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1" r:id="rId3"/>
    <p:sldId id="280" r:id="rId4"/>
    <p:sldId id="264" r:id="rId5"/>
    <p:sldId id="272" r:id="rId6"/>
    <p:sldId id="273" r:id="rId7"/>
    <p:sldId id="274" r:id="rId8"/>
    <p:sldId id="275" r:id="rId9"/>
    <p:sldId id="276" r:id="rId10"/>
    <p:sldId id="278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84644" autoAdjust="0"/>
  </p:normalViewPr>
  <p:slideViewPr>
    <p:cSldViewPr>
      <p:cViewPr>
        <p:scale>
          <a:sx n="50" d="100"/>
          <a:sy n="50" d="100"/>
        </p:scale>
        <p:origin x="1675" y="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96752"/>
            <a:ext cx="6192688" cy="122413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483768" y="1556792"/>
            <a:ext cx="6552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556792"/>
            <a:ext cx="655272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980728"/>
            <a:ext cx="6192688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Республиканский конкурс «Лучшая школьная столовая - 2023»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98EAD0-F5FB-B46E-4552-781442A13CB8}"/>
              </a:ext>
            </a:extLst>
          </p:cNvPr>
          <p:cNvSpPr txBox="1">
            <a:spLocks/>
          </p:cNvSpPr>
          <p:nvPr/>
        </p:nvSpPr>
        <p:spPr>
          <a:xfrm>
            <a:off x="3851920" y="2708920"/>
            <a:ext cx="4392488" cy="23042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Приготовление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горячего завтрака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3E76C2-47A9-25AD-A5BB-4F34D4A3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869AA-6BDF-6AAC-8636-BBC65037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E06137-9518-71C7-1EC0-598CCBC8C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639" y="-1141767"/>
            <a:ext cx="6850593" cy="9134127"/>
          </a:xfrm>
        </p:spPr>
      </p:pic>
    </p:spTree>
    <p:extLst>
      <p:ext uri="{BB962C8B-B14F-4D97-AF65-F5344CB8AC3E}">
        <p14:creationId xmlns:p14="http://schemas.microsoft.com/office/powerpoint/2010/main" val="41395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6F963C-1AAD-4D43-A201-88581A847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4661E9-D1A3-229B-BB7D-735DCC356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4F8671-F888-CC8C-A596-C0B0CE35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7878CB-80BA-9F8F-2237-C09275C05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" y="-5328"/>
            <a:ext cx="9142824" cy="68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D3154-4AEB-5DF5-4E73-1FB7B28E0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019B4B-9503-C54C-CE0F-3EDCDB2A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174E5-71A3-FC9B-88C5-8F757650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37496" cy="68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b974c0936a68b544dae2cf42fa181ad8d102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32</Words>
  <Application>Microsoft Office PowerPoint</Application>
  <PresentationFormat>Экран (4:3)</PresentationFormat>
  <Paragraphs>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Республиканский конкурс «Лучшая школьная столовая - 2023»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Макаронные изделия</dc:title>
  <dc:creator>obstinate</dc:creator>
  <dc:description>Шаблон презентации с сайта https://presentation-creation.ru/</dc:description>
  <cp:lastModifiedBy>Точка роста</cp:lastModifiedBy>
  <cp:revision>865</cp:revision>
  <dcterms:created xsi:type="dcterms:W3CDTF">2018-02-25T09:09:03Z</dcterms:created>
  <dcterms:modified xsi:type="dcterms:W3CDTF">2023-04-26T06:55:23Z</dcterms:modified>
</cp:coreProperties>
</file>