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5" r:id="rId12"/>
    <p:sldId id="284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744A7-807E-4A89-8663-7BB579C00082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3E28A49-26BA-4D92-B2E1-1B6B0428A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3F986-3240-403A-8E20-CA96080B3677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D131D-67B9-4C54-B0AE-6E07543B4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862F1-4229-4850-90D5-C28CAB62A2D5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A9AE-9109-44BE-90D5-5E814AC8BF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BD36E-EECF-49B7-840E-0FBC2D287543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AC1F-98BB-4159-9F4E-281470F6F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D0838-DE8D-4EEE-950A-5B7A74C57F9D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CFD1E-5954-4485-8995-B9BEA820E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8B11E-ABCA-44C6-BEB2-14FD2D800C3A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75D5A-F0E1-49E8-81E1-3097F1EA6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078EFE8-7AF9-4291-9D37-144C42E09923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95274EA-E08A-4FBB-AA5D-A42CDB9D4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21680-2ED7-4797-B185-7510263758DE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EBAC1-858F-4340-84D8-56031DA3A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ACA30-2525-4AB1-A481-A97376834FB1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49BDB-A31C-4593-81A5-61753D057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C20B8-6084-42C0-B9CD-3E03C7B021AC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5AB5E-7410-4D04-8D54-B9D9CD7F9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6C414-2F57-44E4-A938-1C02DC3D7C34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A86C5-288D-4E5A-A303-373590C0C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DE29AB25-7DD9-43AA-8C1C-86024D591BCD}" type="datetimeFigureOut">
              <a:rPr lang="ru-RU"/>
              <a:pPr>
                <a:defRPr/>
              </a:pPr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9E7ED4-63E7-418C-BDDF-BB791AE26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85" r:id="rId2"/>
    <p:sldLayoutId id="2147483786" r:id="rId3"/>
    <p:sldLayoutId id="2147483787" r:id="rId4"/>
    <p:sldLayoutId id="2147483794" r:id="rId5"/>
    <p:sldLayoutId id="2147483795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285750" y="404664"/>
            <a:ext cx="8229600" cy="5832648"/>
          </a:xfrm>
        </p:spPr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У меня в руке будущая жизнь - </a:t>
            </a:r>
          </a:p>
          <a:p>
            <a:pPr algn="ctr">
              <a:buNone/>
            </a:pPr>
            <a:r>
              <a:rPr lang="ru-RU" b="1" i="1" dirty="0" smtClean="0"/>
              <a:t>Будущий побег и могучий корень.</a:t>
            </a:r>
          </a:p>
          <a:p>
            <a:pPr algn="ctr">
              <a:buNone/>
            </a:pPr>
            <a:r>
              <a:rPr lang="ru-RU" b="1" i="1" dirty="0" smtClean="0"/>
              <a:t>Дружно прорастут в глубину и ввысь,</a:t>
            </a:r>
          </a:p>
          <a:p>
            <a:pPr algn="ctr">
              <a:buNone/>
            </a:pPr>
            <a:r>
              <a:rPr lang="ru-RU" b="1" i="1" dirty="0" smtClean="0"/>
              <a:t>Лишь вода дождей землю всю напоит</a:t>
            </a:r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А пока гостит осень на дворе,</a:t>
            </a:r>
          </a:p>
          <a:p>
            <a:pPr algn="ctr">
              <a:buNone/>
            </a:pPr>
            <a:r>
              <a:rPr lang="ru-RU" b="1" i="1" dirty="0" smtClean="0"/>
              <a:t>А пока зима вьюгою все воет,</a:t>
            </a:r>
          </a:p>
          <a:p>
            <a:pPr algn="ctr">
              <a:buNone/>
            </a:pPr>
            <a:r>
              <a:rPr lang="ru-RU" b="1" i="1" dirty="0" smtClean="0"/>
              <a:t>Спит и дышит жизнь у меня в руке - </a:t>
            </a:r>
          </a:p>
          <a:p>
            <a:pPr algn="ctr">
              <a:buNone/>
            </a:pPr>
            <a:r>
              <a:rPr lang="ru-RU" b="1" i="1" dirty="0" smtClean="0"/>
              <a:t>Будущий побег и могучий корень.</a:t>
            </a:r>
          </a:p>
          <a:p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1844824"/>
            <a:ext cx="8316416" cy="266429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ru-RU" sz="200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СЕМЯ</a:t>
            </a:r>
            <a:endParaRPr lang="ru-RU" sz="20000" b="1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187624" y="404664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Физкультминутка</a:t>
            </a:r>
            <a:endParaRPr lang="ru-RU" sz="3200" b="1" dirty="0"/>
          </a:p>
        </p:txBody>
      </p:sp>
      <p:pic>
        <p:nvPicPr>
          <p:cNvPr id="1026" name="Picture 2" descr="http://www.playcast.ru/uploads/2015/07/09/1426689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5256584" cy="5256585"/>
          </a:xfrm>
          <a:prstGeom prst="rect">
            <a:avLst/>
          </a:prstGeom>
          <a:noFill/>
        </p:spPr>
      </p:pic>
      <p:pic>
        <p:nvPicPr>
          <p:cNvPr id="1028" name="Picture 4" descr="http://www.gifmania.ru/Animated-Gifs-Rasteniya/Animations-Bushes/Bushes-5238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887162"/>
            <a:ext cx="1800200" cy="1350151"/>
          </a:xfrm>
          <a:prstGeom prst="rect">
            <a:avLst/>
          </a:prstGeom>
          <a:noFill/>
        </p:spPr>
      </p:pic>
      <p:pic>
        <p:nvPicPr>
          <p:cNvPr id="1030" name="Picture 6" descr="http://static.playcast.ru/uploads/2014/01/09/710050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420888"/>
            <a:ext cx="2058115" cy="3459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8182" t="44026" r="20129" b="18987"/>
          <a:stretch>
            <a:fillRect/>
          </a:stretch>
        </p:blipFill>
        <p:spPr bwMode="auto">
          <a:xfrm>
            <a:off x="536203" y="620713"/>
            <a:ext cx="799623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6" name="WordArt 58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0099"/>
                    </a:gs>
                    <a:gs pos="100000">
                      <a:srgbClr val="990099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Верю-не верю</a:t>
            </a:r>
          </a:p>
        </p:txBody>
      </p:sp>
      <p:graphicFrame>
        <p:nvGraphicFramePr>
          <p:cNvPr id="22737" name="Group 209"/>
          <p:cNvGraphicFramePr>
            <a:graphicFrameLocks noGrp="1"/>
          </p:cNvGraphicFramePr>
          <p:nvPr>
            <p:ph sz="half" idx="1"/>
          </p:nvPr>
        </p:nvGraphicFramePr>
        <p:xfrm>
          <a:off x="381000" y="1371600"/>
          <a:ext cx="8305800" cy="4191002"/>
        </p:xfrm>
        <a:graphic>
          <a:graphicData uri="http://schemas.openxmlformats.org/drawingml/2006/table">
            <a:tbl>
              <a:tblPr/>
              <a:tblGrid>
                <a:gridCol w="8305800"/>
              </a:tblGrid>
              <a:tr h="468313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У семени фасоли наибольшую массу имеют семядоли.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Все семена имеют по две семядоли и эндосперм.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533400" marR="0" lvl="0" indent="-533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Строение семян всех двудольных растений одинаково.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Первым у проростка появляется корешок.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Молодое растение называют заростком.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Снаружи семена покрыты корой.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Через семявход в семя проникает вода.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533400" marR="0" lvl="0" indent="-5334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Семена растений, имеющие одну семядолю, называют двудольными.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736" name="Group 208"/>
          <p:cNvGraphicFramePr>
            <a:graphicFrameLocks noGrp="1"/>
          </p:cNvGraphicFramePr>
          <p:nvPr>
            <p:ph sz="half" idx="2"/>
          </p:nvPr>
        </p:nvGraphicFramePr>
        <p:xfrm>
          <a:off x="1371600" y="5562600"/>
          <a:ext cx="6705600" cy="1097280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Домашнее задание:</a:t>
            </a:r>
            <a:endParaRPr 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Обязательный уровень:</a:t>
            </a:r>
          </a:p>
          <a:p>
            <a:pPr eaLnBrk="1" hangingPunct="1"/>
            <a:r>
              <a:rPr lang="ru-RU" dirty="0" smtClean="0"/>
              <a:t>§ 5, ответить на вопросы в конце параграфа; </a:t>
            </a:r>
          </a:p>
          <a:p>
            <a:pPr eaLnBrk="1" hangingPunct="1"/>
            <a:r>
              <a:rPr lang="ru-RU" dirty="0" smtClean="0"/>
              <a:t>Задание на «4</a:t>
            </a:r>
            <a:r>
              <a:rPr lang="ru-RU" dirty="0" smtClean="0"/>
              <a:t>»:Найти стихотворения, загадки, сказки, пословицы и поговорки о семенах;</a:t>
            </a:r>
            <a:endParaRPr lang="ru-RU" dirty="0" smtClean="0"/>
          </a:p>
          <a:p>
            <a:pPr eaLnBrk="1" hangingPunct="1"/>
            <a:r>
              <a:rPr lang="ru-RU" dirty="0" smtClean="0"/>
              <a:t>Задание на «5» творческое: приготовить мини коллекцию семян.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  <a:cs typeface="Aparajita" pitchFamily="34" charset="0"/>
              </a:rPr>
              <a:t>Продолжите предложения</a:t>
            </a:r>
            <a:endParaRPr lang="ru-RU" dirty="0">
              <a:cs typeface="Aparajita" pitchFamily="34" charset="0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936926"/>
          </a:xfrm>
        </p:spPr>
        <p:txBody>
          <a:bodyPr/>
          <a:lstStyle/>
          <a:p>
            <a:pPr lvl="0"/>
            <a:r>
              <a:rPr lang="ru-RU" dirty="0" smtClean="0"/>
              <a:t>Что нового вы для себя открыли?</a:t>
            </a:r>
          </a:p>
          <a:p>
            <a:pPr lvl="0"/>
            <a:r>
              <a:rPr lang="ru-RU" dirty="0" smtClean="0"/>
              <a:t>Что больше всего вам понравилось на уроке?</a:t>
            </a:r>
          </a:p>
          <a:p>
            <a:pPr lvl="0"/>
            <a:r>
              <a:rPr lang="ru-RU" dirty="0" smtClean="0"/>
              <a:t>Вы удовлетворены полученными знаниями?</a:t>
            </a:r>
          </a:p>
          <a:p>
            <a:pPr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Тема урока</a:t>
            </a:r>
            <a:r>
              <a:rPr lang="ru-RU" dirty="0" smtClean="0"/>
              <a:t>: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u="sng" dirty="0" smtClean="0"/>
              <a:t>«Семя, его строение и значение» </a:t>
            </a:r>
            <a:endParaRPr lang="ru-RU" sz="4400" b="1" dirty="0" smtClean="0"/>
          </a:p>
        </p:txBody>
      </p:sp>
      <p:pic>
        <p:nvPicPr>
          <p:cNvPr id="4" name="Picture 5" descr="C:\Documents and Settings\администрация\Рабочий стол\для Краевой\seed_lupinus_2_h_orig.jpg"/>
          <p:cNvPicPr>
            <a:picLocks noChangeAspect="1" noChangeArrowheads="1"/>
          </p:cNvPicPr>
          <p:nvPr/>
        </p:nvPicPr>
        <p:blipFill rotWithShape="1">
          <a:blip r:embed="rId2" cstate="email"/>
          <a:srcRect b="3774"/>
          <a:stretch/>
        </p:blipFill>
        <p:spPr bwMode="auto">
          <a:xfrm>
            <a:off x="2699792" y="3933056"/>
            <a:ext cx="3744416" cy="2684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 noChangeArrowheads="1"/>
          </p:cNvPicPr>
          <p:nvPr/>
        </p:nvPicPr>
        <p:blipFill>
          <a:blip r:embed="rId2" cstate="print"/>
          <a:srcRect l="13589" t="9230" r="14616" b="6468"/>
          <a:stretch>
            <a:fillRect/>
          </a:stretch>
        </p:blipFill>
        <p:spPr bwMode="auto">
          <a:xfrm>
            <a:off x="387995" y="548680"/>
            <a:ext cx="8072437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3712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u="sng" dirty="0" smtClean="0">
                <a:solidFill>
                  <a:srgbClr val="002060"/>
                </a:solidFill>
              </a:rPr>
              <a:t>Инструкция по технике безопасности при выполнении лабораторной работы</a:t>
            </a:r>
            <a:endParaRPr lang="ru-RU" u="sng" dirty="0" smtClean="0">
              <a:solidFill>
                <a:srgbClr val="002060"/>
              </a:solidFill>
            </a:endParaRPr>
          </a:p>
          <a:p>
            <a:r>
              <a:rPr lang="ru-RU" b="1" i="1" dirty="0" smtClean="0"/>
              <a:t>1.Работать за столом следует аккуратно.</a:t>
            </a:r>
            <a:endParaRPr lang="ru-RU" i="1" dirty="0" smtClean="0"/>
          </a:p>
          <a:p>
            <a:r>
              <a:rPr lang="ru-RU" b="1" i="1" dirty="0" smtClean="0"/>
              <a:t>2.Не делать резких движений.</a:t>
            </a:r>
            <a:endParaRPr lang="ru-RU" i="1" dirty="0" smtClean="0"/>
          </a:p>
          <a:p>
            <a:r>
              <a:rPr lang="ru-RU" b="1" i="1" dirty="0" smtClean="0"/>
              <a:t>3.Осторожно пользоваться колющим инструментом (иглой). Пальцами держать объект так, чтобы не уколоться.</a:t>
            </a:r>
            <a:endParaRPr lang="ru-RU" i="1" dirty="0" smtClean="0"/>
          </a:p>
          <a:p>
            <a:r>
              <a:rPr lang="ru-RU" b="1" i="1" dirty="0" smtClean="0"/>
              <a:t>4.Рабочее место держать в порядке, предметы не разбрасывать.</a:t>
            </a:r>
            <a:endParaRPr lang="ru-RU" i="1" dirty="0" smtClean="0"/>
          </a:p>
          <a:p>
            <a:r>
              <a:rPr lang="ru-RU" b="1" i="1" dirty="0" smtClean="0"/>
              <a:t>5.После выполнения работы, привести в порядок рабочее место.</a:t>
            </a:r>
            <a:endParaRPr lang="ru-RU" i="1" dirty="0" smtClean="0"/>
          </a:p>
          <a:p>
            <a:pPr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Лабораторная работа №1.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046"/>
          </a:xfrm>
        </p:spPr>
        <p:txBody>
          <a:bodyPr/>
          <a:lstStyle/>
          <a:p>
            <a:pPr eaLnBrk="1" hangingPunct="1">
              <a:buNone/>
            </a:pPr>
            <a:r>
              <a:rPr lang="ru-RU" b="1" dirty="0" smtClean="0"/>
              <a:t>Тема:</a:t>
            </a:r>
            <a:r>
              <a:rPr lang="ru-RU" dirty="0" smtClean="0"/>
              <a:t> Изучение строения семени фасоли</a:t>
            </a:r>
          </a:p>
          <a:p>
            <a:pPr eaLnBrk="1" hangingPunct="1">
              <a:buNone/>
            </a:pPr>
            <a:endParaRPr lang="ru-RU" dirty="0" smtClean="0"/>
          </a:p>
          <a:p>
            <a:pPr eaLnBrk="1" hangingPunct="1">
              <a:buNone/>
            </a:pPr>
            <a:r>
              <a:rPr lang="ru-RU" b="1" dirty="0" smtClean="0"/>
              <a:t>Цель:</a:t>
            </a:r>
            <a:r>
              <a:rPr lang="ru-RU" dirty="0" smtClean="0"/>
              <a:t> изучить внешнее и внутреннее семени двудольного строения.</a:t>
            </a:r>
          </a:p>
          <a:p>
            <a:pPr eaLnBrk="1" hangingPunct="1">
              <a:buNone/>
            </a:pPr>
            <a:endParaRPr lang="ru-RU" dirty="0" smtClean="0"/>
          </a:p>
          <a:p>
            <a:pPr eaLnBrk="1" hangingPunct="1">
              <a:buNone/>
            </a:pPr>
            <a:r>
              <a:rPr lang="ru-RU" b="1" dirty="0" smtClean="0"/>
              <a:t>Оборудование и материалы: </a:t>
            </a:r>
          </a:p>
          <a:p>
            <a:pPr eaLnBrk="1" hangingPunct="1">
              <a:buNone/>
            </a:pPr>
            <a:r>
              <a:rPr lang="ru-RU" dirty="0" smtClean="0"/>
              <a:t>- лупа ручная;</a:t>
            </a:r>
          </a:p>
          <a:p>
            <a:pPr eaLnBrk="1" hangingPunct="1">
              <a:buNone/>
            </a:pPr>
            <a:r>
              <a:rPr lang="ru-RU" dirty="0" smtClean="0"/>
              <a:t>- </a:t>
            </a:r>
            <a:r>
              <a:rPr lang="ru-RU" dirty="0" err="1" smtClean="0"/>
              <a:t>препаровальная</a:t>
            </a:r>
            <a:r>
              <a:rPr lang="ru-RU" dirty="0" smtClean="0"/>
              <a:t> игла;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сухие и набухшие семена фасоли.</a:t>
            </a:r>
          </a:p>
          <a:p>
            <a:pPr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Ход работы: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72608"/>
          </a:xfrm>
        </p:spPr>
        <p:txBody>
          <a:bodyPr/>
          <a:lstStyle/>
          <a:p>
            <a:pPr lvl="0"/>
            <a:r>
              <a:rPr lang="ru-RU" sz="2700" dirty="0" smtClean="0"/>
              <a:t>Рассмотрите внешний вид семени фасоли, отметьте его форму и окраску.</a:t>
            </a:r>
          </a:p>
          <a:p>
            <a:pPr lvl="0"/>
            <a:r>
              <a:rPr lang="ru-RU" sz="2700" dirty="0" smtClean="0"/>
              <a:t>Найдите </a:t>
            </a:r>
            <a:r>
              <a:rPr lang="ru-RU" sz="2700" b="1" dirty="0" smtClean="0"/>
              <a:t>рубчик</a:t>
            </a:r>
            <a:r>
              <a:rPr lang="ru-RU" sz="2700" dirty="0" smtClean="0"/>
              <a:t> и </a:t>
            </a:r>
            <a:r>
              <a:rPr lang="ru-RU" sz="2700" b="1" dirty="0" smtClean="0"/>
              <a:t>семявход</a:t>
            </a:r>
            <a:r>
              <a:rPr lang="ru-RU" sz="2700" dirty="0" smtClean="0"/>
              <a:t>.</a:t>
            </a:r>
          </a:p>
          <a:p>
            <a:pPr lvl="0"/>
            <a:r>
              <a:rPr lang="ru-RU" sz="2700" dirty="0" smtClean="0"/>
              <a:t>Пользуясь </a:t>
            </a:r>
            <a:r>
              <a:rPr lang="ru-RU" sz="2700" dirty="0" err="1" smtClean="0"/>
              <a:t>препаровальной</a:t>
            </a:r>
            <a:r>
              <a:rPr lang="ru-RU" sz="2700" dirty="0" smtClean="0"/>
              <a:t> иглой, снимите с семени </a:t>
            </a:r>
            <a:r>
              <a:rPr lang="ru-RU" sz="2700" i="1" dirty="0" smtClean="0"/>
              <a:t>кожуру</a:t>
            </a:r>
            <a:r>
              <a:rPr lang="ru-RU" sz="2700" dirty="0" smtClean="0"/>
              <a:t>.</a:t>
            </a:r>
          </a:p>
          <a:p>
            <a:pPr lvl="0"/>
            <a:r>
              <a:rPr lang="ru-RU" sz="2700" dirty="0" smtClean="0"/>
              <a:t>Найдите </a:t>
            </a:r>
            <a:r>
              <a:rPr lang="ru-RU" sz="2700" b="1" dirty="0" smtClean="0"/>
              <a:t>зародыш семени</a:t>
            </a:r>
            <a:r>
              <a:rPr lang="ru-RU" sz="2700" dirty="0" smtClean="0"/>
              <a:t>. Изучите его строение. Рассмотрите части зародыша: </a:t>
            </a:r>
            <a:r>
              <a:rPr lang="ru-RU" sz="2700" i="1" dirty="0" smtClean="0"/>
              <a:t>две семядоли, зародышевый корень, стебель, почку.</a:t>
            </a:r>
          </a:p>
          <a:p>
            <a:pPr lvl="0"/>
            <a:r>
              <a:rPr lang="ru-RU" sz="2700" dirty="0" smtClean="0"/>
              <a:t>Определите, в какой части семени фасоли находятся </a:t>
            </a:r>
            <a:r>
              <a:rPr lang="ru-RU" sz="2700" i="1" dirty="0" smtClean="0"/>
              <a:t>запасные питательные вещества</a:t>
            </a:r>
            <a:r>
              <a:rPr lang="ru-RU" sz="2700" dirty="0" smtClean="0"/>
              <a:t>.</a:t>
            </a:r>
          </a:p>
          <a:p>
            <a:pPr lvl="0"/>
            <a:r>
              <a:rPr lang="ru-RU" sz="2700" dirty="0" smtClean="0"/>
              <a:t>Зарисуйте семя и подпишите его части.</a:t>
            </a:r>
          </a:p>
          <a:p>
            <a:pPr lvl="0"/>
            <a:r>
              <a:rPr lang="ru-RU" sz="2700" dirty="0" smtClean="0"/>
              <a:t>Запишите вывод.</a:t>
            </a:r>
          </a:p>
          <a:p>
            <a:pPr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Ход работы: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21102"/>
          </a:xfrm>
        </p:spPr>
        <p:txBody>
          <a:bodyPr/>
          <a:lstStyle/>
          <a:p>
            <a:pPr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9a5623f1630bfb769ad3f9b7c05d93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836712"/>
            <a:ext cx="7128792" cy="458157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67544" y="404664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Строение семени двудольных (фасоли)</a:t>
            </a:r>
            <a:endParaRPr lang="ru-RU" sz="3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11560" y="5429122"/>
            <a:ext cx="2175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55576" y="6021288"/>
            <a:ext cx="1468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851920" y="5445224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3.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372200" y="544522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4.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995936" y="6021288"/>
            <a:ext cx="172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5.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516216" y="6021289"/>
            <a:ext cx="1679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6.</a:t>
            </a:r>
            <a:endParaRPr lang="ru-RU" sz="2400" b="1" dirty="0"/>
          </a:p>
        </p:txBody>
      </p:sp>
      <p:sp>
        <p:nvSpPr>
          <p:cNvPr id="38" name="Стрелка углом 37"/>
          <p:cNvSpPr/>
          <p:nvPr/>
        </p:nvSpPr>
        <p:spPr>
          <a:xfrm>
            <a:off x="395536" y="3789040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29" grpId="0"/>
      <p:bldP spid="30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9a5623f1630bfb769ad3f9b7c05d93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836712"/>
            <a:ext cx="7128792" cy="458157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87624" y="404664"/>
            <a:ext cx="557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Строение семени двудольных</a:t>
            </a:r>
            <a:endParaRPr lang="ru-RU" sz="3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11560" y="5373216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1.Семявход(МИКРОПИЛЕ)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55576" y="602128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2.РУБЧИК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851920" y="5445224"/>
            <a:ext cx="1976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3.СЕМЯДОЛИ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372200" y="544522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4.КОРЕШОК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995936" y="602128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5.СТЕБЕЛЕК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516216" y="602128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6.ПОЧЕЧКА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79512" y="4725145"/>
            <a:ext cx="2931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СЕМЕННАЯ  КОЖУРА</a:t>
            </a:r>
            <a:endParaRPr lang="ru-RU" sz="2400" b="1" dirty="0"/>
          </a:p>
        </p:txBody>
      </p:sp>
      <p:sp>
        <p:nvSpPr>
          <p:cNvPr id="38" name="Стрелка углом 37"/>
          <p:cNvSpPr/>
          <p:nvPr/>
        </p:nvSpPr>
        <p:spPr>
          <a:xfrm>
            <a:off x="395536" y="3789040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29" grpId="0"/>
      <p:bldP spid="30" grpId="0"/>
      <p:bldP spid="31" grpId="0"/>
      <p:bldP spid="3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751</TotalTime>
  <Words>428</Words>
  <Application>Microsoft Office PowerPoint</Application>
  <PresentationFormat>Экран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СЕМЯ</vt:lpstr>
      <vt:lpstr>Тема урока:</vt:lpstr>
      <vt:lpstr>Слайд 3</vt:lpstr>
      <vt:lpstr>Слайд 4</vt:lpstr>
      <vt:lpstr>Лабораторная работа №1.</vt:lpstr>
      <vt:lpstr>Ход работы:</vt:lpstr>
      <vt:lpstr>Ход работы:</vt:lpstr>
      <vt:lpstr>Слайд 8</vt:lpstr>
      <vt:lpstr>Слайд 9</vt:lpstr>
      <vt:lpstr>Слайд 10</vt:lpstr>
      <vt:lpstr>Слайд 11</vt:lpstr>
      <vt:lpstr>Слайд 12</vt:lpstr>
      <vt:lpstr>Домашнее задание:</vt:lpstr>
      <vt:lpstr>Продолжите предложения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Данил</dc:creator>
  <cp:lastModifiedBy>Дина</cp:lastModifiedBy>
  <cp:revision>30</cp:revision>
  <dcterms:created xsi:type="dcterms:W3CDTF">2015-02-04T13:58:25Z</dcterms:created>
  <dcterms:modified xsi:type="dcterms:W3CDTF">2016-10-03T12:47:19Z</dcterms:modified>
</cp:coreProperties>
</file>